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68"/>
  </p:notesMasterIdLst>
  <p:sldIdLst>
    <p:sldId id="257" r:id="rId3"/>
    <p:sldId id="262" r:id="rId4"/>
    <p:sldId id="267" r:id="rId5"/>
    <p:sldId id="258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3" r:id="rId15"/>
    <p:sldId id="342" r:id="rId16"/>
    <p:sldId id="291" r:id="rId17"/>
    <p:sldId id="263" r:id="rId18"/>
    <p:sldId id="319" r:id="rId19"/>
    <p:sldId id="314" r:id="rId20"/>
    <p:sldId id="269" r:id="rId21"/>
    <p:sldId id="279" r:id="rId22"/>
    <p:sldId id="268" r:id="rId23"/>
    <p:sldId id="318" r:id="rId24"/>
    <p:sldId id="311" r:id="rId25"/>
    <p:sldId id="296" r:id="rId26"/>
    <p:sldId id="294" r:id="rId27"/>
    <p:sldId id="310" r:id="rId28"/>
    <p:sldId id="266" r:id="rId29"/>
    <p:sldId id="322" r:id="rId30"/>
    <p:sldId id="329" r:id="rId31"/>
    <p:sldId id="328" r:id="rId32"/>
    <p:sldId id="330" r:id="rId33"/>
    <p:sldId id="331" r:id="rId34"/>
    <p:sldId id="332" r:id="rId35"/>
    <p:sldId id="321" r:id="rId36"/>
    <p:sldId id="323" r:id="rId37"/>
    <p:sldId id="312" r:id="rId38"/>
    <p:sldId id="297" r:id="rId39"/>
    <p:sldId id="264" r:id="rId40"/>
    <p:sldId id="289" r:id="rId41"/>
    <p:sldId id="292" r:id="rId42"/>
    <p:sldId id="293" r:id="rId43"/>
    <p:sldId id="295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16" r:id="rId55"/>
    <p:sldId id="317" r:id="rId56"/>
    <p:sldId id="320" r:id="rId57"/>
    <p:sldId id="354" r:id="rId58"/>
    <p:sldId id="325" r:id="rId59"/>
    <p:sldId id="326" r:id="rId60"/>
    <p:sldId id="327" r:id="rId61"/>
    <p:sldId id="355" r:id="rId62"/>
    <p:sldId id="356" r:id="rId63"/>
    <p:sldId id="357" r:id="rId64"/>
    <p:sldId id="324" r:id="rId65"/>
    <p:sldId id="259" r:id="rId66"/>
    <p:sldId id="260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立" initials="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990" y="-390"/>
      </p:cViewPr>
      <p:guideLst>
        <p:guide orient="horz" pos="212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815025-FF1A-45B9-896D-5F39D92850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366838"/>
            <a:ext cx="12192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1362074"/>
            <a:ext cx="12192000" cy="4124325"/>
          </a:xfrm>
          <a:prstGeom prst="rect">
            <a:avLst/>
          </a:prstGeom>
          <a:solidFill>
            <a:schemeClr val="accent1">
              <a:lumMod val="5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407160" y="1879600"/>
            <a:ext cx="937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高考地理    考点突破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3714432" y="3211770"/>
            <a:ext cx="4763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一节课解决一个知识点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744720" y="4214495"/>
            <a:ext cx="270256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 userDrawn="1"/>
        </p:nvSpPr>
        <p:spPr>
          <a:xfrm>
            <a:off x="4868863" y="4425819"/>
            <a:ext cx="245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  追求精品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787" y="463511"/>
            <a:ext cx="1400425" cy="1330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366838"/>
            <a:ext cx="12192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1362074"/>
            <a:ext cx="12192000" cy="4124325"/>
          </a:xfrm>
          <a:prstGeom prst="rect">
            <a:avLst/>
          </a:prstGeom>
          <a:solidFill>
            <a:schemeClr val="accent1">
              <a:lumMod val="5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407160" y="1879600"/>
            <a:ext cx="937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高考地理    考点突破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3714432" y="3211770"/>
            <a:ext cx="4763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一节课解决一个知识点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744720" y="4214495"/>
            <a:ext cx="270256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 userDrawn="1"/>
        </p:nvSpPr>
        <p:spPr>
          <a:xfrm>
            <a:off x="4868863" y="4425819"/>
            <a:ext cx="245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  追求精品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787" y="463511"/>
            <a:ext cx="1400425" cy="1330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866457" y="84135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7538720" y="1945005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0464800" y="4012565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97839" y="1009947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峰哥地理千聊课堂（关注微信公众号“千聊”搜直播间“峰哥地理（高中）”）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83285" y="915252"/>
            <a:ext cx="226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系统复习课程：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966719" y="915252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一轮复习：自然地理（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课时）、人文地理（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课时）、选修地理（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966718" y="1882983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二轮复习：专题强化训练、综合练习刷题课程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高考真题解析课程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97839" y="2971908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微信公众号：高中地理学交流）</a:t>
            </a:r>
          </a:p>
        </p:txBody>
      </p:sp>
      <p:sp>
        <p:nvSpPr>
          <p:cNvPr id="17" name="矩形 16"/>
          <p:cNvSpPr/>
          <p:nvPr userDrawn="1"/>
        </p:nvSpPr>
        <p:spPr>
          <a:xfrm flipV="1">
            <a:off x="1085850" y="695276"/>
            <a:ext cx="10020300" cy="88187"/>
          </a:xfrm>
          <a:prstGeom prst="rect">
            <a:avLst/>
          </a:prstGeom>
          <a:solidFill>
            <a:srgbClr val="6CAE43"/>
          </a:solidFill>
          <a:ln>
            <a:solidFill>
              <a:srgbClr val="6CAE43"/>
            </a:solidFill>
          </a:ln>
          <a:effectLst>
            <a:innerShdw blurRad="101600" dist="254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9525" y="783463"/>
            <a:ext cx="12192000" cy="5847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prstClr val="white"/>
              </a:solidFill>
              <a:latin typeface="DIN-BoldItalic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123950" y="80257"/>
            <a:ext cx="9982200" cy="945967"/>
            <a:chOff x="1962166" y="1455915"/>
            <a:chExt cx="7981956" cy="945967"/>
          </a:xfrm>
        </p:grpSpPr>
        <p:grpSp>
          <p:nvGrpSpPr>
            <p:cNvPr id="20" name="组合 19"/>
            <p:cNvGrpSpPr/>
            <p:nvPr/>
          </p:nvGrpSpPr>
          <p:grpSpPr>
            <a:xfrm>
              <a:off x="1962166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7" name="组合 26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任意多边形 55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任意多边形 52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8988837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2" name="组合 21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任意多边形 50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任意多边形 47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</p:grpSp>
      <p:cxnSp>
        <p:nvCxnSpPr>
          <p:cNvPr id="32" name="直接连接符 31"/>
          <p:cNvCxnSpPr/>
          <p:nvPr userDrawn="1"/>
        </p:nvCxnSpPr>
        <p:spPr>
          <a:xfrm>
            <a:off x="430339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430339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790765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790765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377180" y="1453085"/>
            <a:ext cx="3660332" cy="1177221"/>
            <a:chOff x="6901248" y="2192915"/>
            <a:chExt cx="2666093" cy="1177221"/>
          </a:xfrm>
        </p:grpSpPr>
        <p:sp>
          <p:nvSpPr>
            <p:cNvPr id="37" name="文本框 61"/>
            <p:cNvSpPr txBox="1"/>
            <p:nvPr/>
          </p:nvSpPr>
          <p:spPr>
            <a:xfrm>
              <a:off x="7261606" y="2192915"/>
              <a:ext cx="1954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峰哥地理千聊课堂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901248" y="2662250"/>
              <a:ext cx="26660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关注微信公众号“千聊”搜直播间“峰哥地理（高中）”</a:t>
              </a:r>
              <a:endParaRPr lang="en-US" altLang="zh-CN" sz="2000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829171" y="2976681"/>
            <a:ext cx="2725912" cy="2994669"/>
            <a:chOff x="7150554" y="2192953"/>
            <a:chExt cx="2666093" cy="2116818"/>
          </a:xfrm>
        </p:grpSpPr>
        <p:sp>
          <p:nvSpPr>
            <p:cNvPr id="40" name="文本框 64"/>
            <p:cNvSpPr txBox="1"/>
            <p:nvPr/>
          </p:nvSpPr>
          <p:spPr>
            <a:xfrm>
              <a:off x="7150555" y="2192953"/>
              <a:ext cx="1923123" cy="28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系统复习课程：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7150554" y="2482304"/>
              <a:ext cx="2666093" cy="182746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一轮复习：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自然地理（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52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人文地理（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15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区域地理（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50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选修地理（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16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二轮复习：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专题强训课程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综合卷刷题课程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历年高考真题解析课程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4955077" y="1453084"/>
            <a:ext cx="2299867" cy="903269"/>
            <a:chOff x="7444264" y="2173005"/>
            <a:chExt cx="2399803" cy="502965"/>
          </a:xfrm>
        </p:grpSpPr>
        <p:sp>
          <p:nvSpPr>
            <p:cNvPr id="43" name="文本框 67"/>
            <p:cNvSpPr txBox="1"/>
            <p:nvPr/>
          </p:nvSpPr>
          <p:spPr>
            <a:xfrm>
              <a:off x="7689922" y="2173005"/>
              <a:ext cx="1807006" cy="257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444264" y="2453178"/>
              <a:ext cx="2399803" cy="2227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高中地理学习交流</a:t>
              </a:r>
              <a:endParaRPr lang="en-US" altLang="zh-CN" sz="2000" dirty="0">
                <a:solidFill>
                  <a:srgbClr val="00206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sp>
        <p:nvSpPr>
          <p:cNvPr id="45" name="文本框 70"/>
          <p:cNvSpPr txBox="1"/>
          <p:nvPr userDrawn="1"/>
        </p:nvSpPr>
        <p:spPr>
          <a:xfrm>
            <a:off x="4919518" y="3043291"/>
            <a:ext cx="235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发布免费答疑视频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发布学习方法、知识总结、试卷等</a:t>
            </a:r>
          </a:p>
        </p:txBody>
      </p:sp>
      <p:sp>
        <p:nvSpPr>
          <p:cNvPr id="46" name="文本框 73"/>
          <p:cNvSpPr txBox="1"/>
          <p:nvPr userDrawn="1"/>
        </p:nvSpPr>
        <p:spPr>
          <a:xfrm>
            <a:off x="8990266" y="1453085"/>
            <a:ext cx="192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交流方式 </a:t>
            </a:r>
          </a:p>
        </p:txBody>
      </p:sp>
      <p:sp>
        <p:nvSpPr>
          <p:cNvPr id="47" name="文本框 76"/>
          <p:cNvSpPr txBox="1"/>
          <p:nvPr userDrawn="1"/>
        </p:nvSpPr>
        <p:spPr>
          <a:xfrm>
            <a:off x="8321254" y="2976681"/>
            <a:ext cx="3261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122814312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327508886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36023537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微信：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15258553825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42636175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（千聊系统课程班同学专属资料下载群）</a:t>
            </a:r>
          </a:p>
        </p:txBody>
      </p:sp>
      <p:sp>
        <p:nvSpPr>
          <p:cNvPr id="48" name="Freeform 139"/>
          <p:cNvSpPr>
            <a:spLocks noEditPoints="1"/>
          </p:cNvSpPr>
          <p:nvPr userDrawn="1"/>
        </p:nvSpPr>
        <p:spPr bwMode="auto">
          <a:xfrm>
            <a:off x="2084794" y="1151912"/>
            <a:ext cx="245104" cy="164812"/>
          </a:xfrm>
          <a:custGeom>
            <a:avLst/>
            <a:gdLst>
              <a:gd name="T0" fmla="*/ 162 w 400"/>
              <a:gd name="T1" fmla="*/ 206 h 271"/>
              <a:gd name="T2" fmla="*/ 177 w 400"/>
              <a:gd name="T3" fmla="*/ 260 h 271"/>
              <a:gd name="T4" fmla="*/ 232 w 400"/>
              <a:gd name="T5" fmla="*/ 246 h 271"/>
              <a:gd name="T6" fmla="*/ 325 w 400"/>
              <a:gd name="T7" fmla="*/ 4 h 271"/>
              <a:gd name="T8" fmla="*/ 162 w 400"/>
              <a:gd name="T9" fmla="*/ 206 h 271"/>
              <a:gd name="T10" fmla="*/ 200 w 400"/>
              <a:gd name="T11" fmla="*/ 54 h 271"/>
              <a:gd name="T12" fmla="*/ 225 w 400"/>
              <a:gd name="T13" fmla="*/ 56 h 271"/>
              <a:gd name="T14" fmla="*/ 254 w 400"/>
              <a:gd name="T15" fmla="*/ 21 h 271"/>
              <a:gd name="T16" fmla="*/ 200 w 400"/>
              <a:gd name="T17" fmla="*/ 14 h 271"/>
              <a:gd name="T18" fmla="*/ 0 w 400"/>
              <a:gd name="T19" fmla="*/ 229 h 271"/>
              <a:gd name="T20" fmla="*/ 1 w 400"/>
              <a:gd name="T21" fmla="*/ 251 h 271"/>
              <a:gd name="T22" fmla="*/ 22 w 400"/>
              <a:gd name="T23" fmla="*/ 269 h 271"/>
              <a:gd name="T24" fmla="*/ 41 w 400"/>
              <a:gd name="T25" fmla="*/ 248 h 271"/>
              <a:gd name="T26" fmla="*/ 40 w 400"/>
              <a:gd name="T27" fmla="*/ 229 h 271"/>
              <a:gd name="T28" fmla="*/ 200 w 400"/>
              <a:gd name="T29" fmla="*/ 54 h 271"/>
              <a:gd name="T30" fmla="*/ 344 w 400"/>
              <a:gd name="T31" fmla="*/ 79 h 271"/>
              <a:gd name="T32" fmla="*/ 327 w 400"/>
              <a:gd name="T33" fmla="*/ 122 h 271"/>
              <a:gd name="T34" fmla="*/ 360 w 400"/>
              <a:gd name="T35" fmla="*/ 229 h 271"/>
              <a:gd name="T36" fmla="*/ 359 w 400"/>
              <a:gd name="T37" fmla="*/ 248 h 271"/>
              <a:gd name="T38" fmla="*/ 377 w 400"/>
              <a:gd name="T39" fmla="*/ 270 h 271"/>
              <a:gd name="T40" fmla="*/ 379 w 400"/>
              <a:gd name="T41" fmla="*/ 270 h 271"/>
              <a:gd name="T42" fmla="*/ 399 w 400"/>
              <a:gd name="T43" fmla="*/ 252 h 271"/>
              <a:gd name="T44" fmla="*/ 400 w 400"/>
              <a:gd name="T45" fmla="*/ 229 h 271"/>
              <a:gd name="T46" fmla="*/ 344 w 400"/>
              <a:gd name="T47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1">
                <a:moveTo>
                  <a:pt x="162" y="206"/>
                </a:moveTo>
                <a:cubicBezTo>
                  <a:pt x="149" y="230"/>
                  <a:pt x="158" y="249"/>
                  <a:pt x="177" y="260"/>
                </a:cubicBezTo>
                <a:cubicBezTo>
                  <a:pt x="196" y="271"/>
                  <a:pt x="218" y="270"/>
                  <a:pt x="232" y="246"/>
                </a:cubicBezTo>
                <a:cubicBezTo>
                  <a:pt x="245" y="222"/>
                  <a:pt x="333" y="8"/>
                  <a:pt x="325" y="4"/>
                </a:cubicBezTo>
                <a:cubicBezTo>
                  <a:pt x="317" y="0"/>
                  <a:pt x="176" y="182"/>
                  <a:pt x="162" y="206"/>
                </a:cubicBezTo>
                <a:close/>
                <a:moveTo>
                  <a:pt x="200" y="54"/>
                </a:moveTo>
                <a:cubicBezTo>
                  <a:pt x="209" y="54"/>
                  <a:pt x="217" y="55"/>
                  <a:pt x="225" y="56"/>
                </a:cubicBezTo>
                <a:cubicBezTo>
                  <a:pt x="234" y="45"/>
                  <a:pt x="244" y="33"/>
                  <a:pt x="254" y="21"/>
                </a:cubicBezTo>
                <a:cubicBezTo>
                  <a:pt x="236" y="16"/>
                  <a:pt x="218" y="14"/>
                  <a:pt x="200" y="14"/>
                </a:cubicBezTo>
                <a:cubicBezTo>
                  <a:pt x="88" y="14"/>
                  <a:pt x="0" y="108"/>
                  <a:pt x="0" y="229"/>
                </a:cubicBezTo>
                <a:cubicBezTo>
                  <a:pt x="0" y="236"/>
                  <a:pt x="0" y="244"/>
                  <a:pt x="1" y="251"/>
                </a:cubicBezTo>
                <a:cubicBezTo>
                  <a:pt x="2" y="262"/>
                  <a:pt x="12" y="270"/>
                  <a:pt x="22" y="269"/>
                </a:cubicBezTo>
                <a:cubicBezTo>
                  <a:pt x="33" y="268"/>
                  <a:pt x="42" y="259"/>
                  <a:pt x="41" y="248"/>
                </a:cubicBezTo>
                <a:cubicBezTo>
                  <a:pt x="40" y="242"/>
                  <a:pt x="40" y="235"/>
                  <a:pt x="40" y="229"/>
                </a:cubicBezTo>
                <a:cubicBezTo>
                  <a:pt x="40" y="131"/>
                  <a:pt x="110" y="54"/>
                  <a:pt x="200" y="54"/>
                </a:cubicBezTo>
                <a:close/>
                <a:moveTo>
                  <a:pt x="344" y="79"/>
                </a:moveTo>
                <a:cubicBezTo>
                  <a:pt x="339" y="94"/>
                  <a:pt x="333" y="109"/>
                  <a:pt x="327" y="122"/>
                </a:cubicBezTo>
                <a:cubicBezTo>
                  <a:pt x="348" y="152"/>
                  <a:pt x="360" y="189"/>
                  <a:pt x="360" y="229"/>
                </a:cubicBezTo>
                <a:cubicBezTo>
                  <a:pt x="360" y="235"/>
                  <a:pt x="359" y="242"/>
                  <a:pt x="359" y="248"/>
                </a:cubicBezTo>
                <a:cubicBezTo>
                  <a:pt x="358" y="259"/>
                  <a:pt x="366" y="269"/>
                  <a:pt x="377" y="270"/>
                </a:cubicBezTo>
                <a:cubicBezTo>
                  <a:pt x="378" y="270"/>
                  <a:pt x="378" y="270"/>
                  <a:pt x="379" y="270"/>
                </a:cubicBezTo>
                <a:cubicBezTo>
                  <a:pt x="389" y="270"/>
                  <a:pt x="398" y="262"/>
                  <a:pt x="399" y="252"/>
                </a:cubicBezTo>
                <a:cubicBezTo>
                  <a:pt x="399" y="244"/>
                  <a:pt x="400" y="237"/>
                  <a:pt x="400" y="229"/>
                </a:cubicBezTo>
                <a:cubicBezTo>
                  <a:pt x="400" y="170"/>
                  <a:pt x="379" y="117"/>
                  <a:pt x="344" y="79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49" name="Freeform 134"/>
          <p:cNvSpPr>
            <a:spLocks noEditPoints="1"/>
          </p:cNvSpPr>
          <p:nvPr userDrawn="1"/>
        </p:nvSpPr>
        <p:spPr bwMode="auto">
          <a:xfrm>
            <a:off x="5982458" y="1162295"/>
            <a:ext cx="245104" cy="145795"/>
          </a:xfrm>
          <a:custGeom>
            <a:avLst/>
            <a:gdLst>
              <a:gd name="T0" fmla="*/ 308 w 400"/>
              <a:gd name="T1" fmla="*/ 120 h 240"/>
              <a:gd name="T2" fmla="*/ 353 w 400"/>
              <a:gd name="T3" fmla="*/ 33 h 240"/>
              <a:gd name="T4" fmla="*/ 380 w 400"/>
              <a:gd name="T5" fmla="*/ 33 h 240"/>
              <a:gd name="T6" fmla="*/ 307 w 400"/>
              <a:gd name="T7" fmla="*/ 0 h 240"/>
              <a:gd name="T8" fmla="*/ 106 w 400"/>
              <a:gd name="T9" fmla="*/ 0 h 240"/>
              <a:gd name="T10" fmla="*/ 0 w 400"/>
              <a:gd name="T11" fmla="*/ 120 h 240"/>
              <a:gd name="T12" fmla="*/ 106 w 400"/>
              <a:gd name="T13" fmla="*/ 240 h 240"/>
              <a:gd name="T14" fmla="*/ 307 w 400"/>
              <a:gd name="T15" fmla="*/ 240 h 240"/>
              <a:gd name="T16" fmla="*/ 380 w 400"/>
              <a:gd name="T17" fmla="*/ 206 h 240"/>
              <a:gd name="T18" fmla="*/ 353 w 400"/>
              <a:gd name="T19" fmla="*/ 206 h 240"/>
              <a:gd name="T20" fmla="*/ 308 w 400"/>
              <a:gd name="T21" fmla="*/ 120 h 240"/>
              <a:gd name="T22" fmla="*/ 254 w 400"/>
              <a:gd name="T23" fmla="*/ 156 h 240"/>
              <a:gd name="T24" fmla="*/ 240 w 400"/>
              <a:gd name="T25" fmla="*/ 156 h 240"/>
              <a:gd name="T26" fmla="*/ 181 w 400"/>
              <a:gd name="T27" fmla="*/ 129 h 240"/>
              <a:gd name="T28" fmla="*/ 172 w 400"/>
              <a:gd name="T29" fmla="*/ 152 h 240"/>
              <a:gd name="T30" fmla="*/ 147 w 400"/>
              <a:gd name="T31" fmla="*/ 160 h 240"/>
              <a:gd name="T32" fmla="*/ 76 w 400"/>
              <a:gd name="T33" fmla="*/ 95 h 240"/>
              <a:gd name="T34" fmla="*/ 72 w 400"/>
              <a:gd name="T35" fmla="*/ 84 h 240"/>
              <a:gd name="T36" fmla="*/ 86 w 400"/>
              <a:gd name="T37" fmla="*/ 84 h 240"/>
              <a:gd name="T38" fmla="*/ 145 w 400"/>
              <a:gd name="T39" fmla="*/ 111 h 240"/>
              <a:gd name="T40" fmla="*/ 154 w 400"/>
              <a:gd name="T41" fmla="*/ 88 h 240"/>
              <a:gd name="T42" fmla="*/ 178 w 400"/>
              <a:gd name="T43" fmla="*/ 80 h 240"/>
              <a:gd name="T44" fmla="*/ 250 w 400"/>
              <a:gd name="T45" fmla="*/ 145 h 240"/>
              <a:gd name="T46" fmla="*/ 254 w 400"/>
              <a:gd name="T47" fmla="*/ 156 h 240"/>
              <a:gd name="T48" fmla="*/ 377 w 400"/>
              <a:gd name="T49" fmla="*/ 78 h 240"/>
              <a:gd name="T50" fmla="*/ 362 w 400"/>
              <a:gd name="T51" fmla="*/ 78 h 240"/>
              <a:gd name="T52" fmla="*/ 340 w 400"/>
              <a:gd name="T53" fmla="*/ 118 h 240"/>
              <a:gd name="T54" fmla="*/ 362 w 400"/>
              <a:gd name="T55" fmla="*/ 158 h 240"/>
              <a:gd name="T56" fmla="*/ 377 w 400"/>
              <a:gd name="T57" fmla="*/ 158 h 240"/>
              <a:gd name="T58" fmla="*/ 400 w 400"/>
              <a:gd name="T59" fmla="*/ 118 h 240"/>
              <a:gd name="T60" fmla="*/ 377 w 400"/>
              <a:gd name="T61" fmla="*/ 7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0" h="240">
                <a:moveTo>
                  <a:pt x="308" y="120"/>
                </a:moveTo>
                <a:cubicBezTo>
                  <a:pt x="308" y="65"/>
                  <a:pt x="333" y="33"/>
                  <a:pt x="353" y="33"/>
                </a:cubicBezTo>
                <a:cubicBezTo>
                  <a:pt x="361" y="33"/>
                  <a:pt x="380" y="33"/>
                  <a:pt x="380" y="33"/>
                </a:cubicBezTo>
                <a:cubicBezTo>
                  <a:pt x="366" y="12"/>
                  <a:pt x="355" y="0"/>
                  <a:pt x="3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32" y="0"/>
                  <a:pt x="0" y="69"/>
                  <a:pt x="0" y="120"/>
                </a:cubicBezTo>
                <a:cubicBezTo>
                  <a:pt x="0" y="171"/>
                  <a:pt x="32" y="240"/>
                  <a:pt x="106" y="240"/>
                </a:cubicBezTo>
                <a:cubicBezTo>
                  <a:pt x="307" y="240"/>
                  <a:pt x="307" y="240"/>
                  <a:pt x="307" y="240"/>
                </a:cubicBezTo>
                <a:cubicBezTo>
                  <a:pt x="355" y="240"/>
                  <a:pt x="366" y="227"/>
                  <a:pt x="380" y="206"/>
                </a:cubicBezTo>
                <a:cubicBezTo>
                  <a:pt x="380" y="206"/>
                  <a:pt x="373" y="206"/>
                  <a:pt x="353" y="206"/>
                </a:cubicBezTo>
                <a:cubicBezTo>
                  <a:pt x="333" y="206"/>
                  <a:pt x="308" y="175"/>
                  <a:pt x="308" y="120"/>
                </a:cubicBezTo>
                <a:close/>
                <a:moveTo>
                  <a:pt x="254" y="156"/>
                </a:moveTo>
                <a:cubicBezTo>
                  <a:pt x="250" y="161"/>
                  <a:pt x="240" y="156"/>
                  <a:pt x="240" y="156"/>
                </a:cubicBezTo>
                <a:cubicBezTo>
                  <a:pt x="181" y="129"/>
                  <a:pt x="181" y="129"/>
                  <a:pt x="181" y="129"/>
                </a:cubicBezTo>
                <a:cubicBezTo>
                  <a:pt x="181" y="129"/>
                  <a:pt x="176" y="143"/>
                  <a:pt x="172" y="152"/>
                </a:cubicBezTo>
                <a:cubicBezTo>
                  <a:pt x="167" y="162"/>
                  <a:pt x="164" y="172"/>
                  <a:pt x="147" y="160"/>
                </a:cubicBezTo>
                <a:cubicBezTo>
                  <a:pt x="130" y="148"/>
                  <a:pt x="76" y="95"/>
                  <a:pt x="76" y="95"/>
                </a:cubicBezTo>
                <a:cubicBezTo>
                  <a:pt x="76" y="95"/>
                  <a:pt x="69" y="90"/>
                  <a:pt x="72" y="84"/>
                </a:cubicBezTo>
                <a:cubicBezTo>
                  <a:pt x="76" y="79"/>
                  <a:pt x="86" y="84"/>
                  <a:pt x="86" y="84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5" y="111"/>
                  <a:pt x="150" y="97"/>
                  <a:pt x="154" y="88"/>
                </a:cubicBezTo>
                <a:cubicBezTo>
                  <a:pt x="158" y="79"/>
                  <a:pt x="161" y="68"/>
                  <a:pt x="178" y="80"/>
                </a:cubicBezTo>
                <a:cubicBezTo>
                  <a:pt x="195" y="92"/>
                  <a:pt x="250" y="145"/>
                  <a:pt x="250" y="145"/>
                </a:cubicBezTo>
                <a:cubicBezTo>
                  <a:pt x="250" y="145"/>
                  <a:pt x="257" y="150"/>
                  <a:pt x="254" y="156"/>
                </a:cubicBezTo>
                <a:close/>
                <a:moveTo>
                  <a:pt x="377" y="78"/>
                </a:moveTo>
                <a:cubicBezTo>
                  <a:pt x="362" y="78"/>
                  <a:pt x="362" y="78"/>
                  <a:pt x="362" y="78"/>
                </a:cubicBezTo>
                <a:cubicBezTo>
                  <a:pt x="351" y="78"/>
                  <a:pt x="340" y="94"/>
                  <a:pt x="340" y="118"/>
                </a:cubicBezTo>
                <a:cubicBezTo>
                  <a:pt x="340" y="143"/>
                  <a:pt x="351" y="158"/>
                  <a:pt x="362" y="158"/>
                </a:cubicBezTo>
                <a:cubicBezTo>
                  <a:pt x="377" y="158"/>
                  <a:pt x="377" y="158"/>
                  <a:pt x="377" y="158"/>
                </a:cubicBezTo>
                <a:cubicBezTo>
                  <a:pt x="388" y="158"/>
                  <a:pt x="400" y="143"/>
                  <a:pt x="400" y="118"/>
                </a:cubicBezTo>
                <a:cubicBezTo>
                  <a:pt x="400" y="94"/>
                  <a:pt x="388" y="78"/>
                  <a:pt x="377" y="78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50" name="Freeform 226"/>
          <p:cNvSpPr/>
          <p:nvPr userDrawn="1"/>
        </p:nvSpPr>
        <p:spPr bwMode="auto">
          <a:xfrm>
            <a:off x="9829275" y="1129203"/>
            <a:ext cx="245104" cy="158473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>
              <a:solidFill>
                <a:schemeClr val="lt1"/>
              </a:solidFill>
            </a:endParaRPr>
          </a:p>
        </p:txBody>
      </p:sp>
      <p:sp>
        <p:nvSpPr>
          <p:cNvPr id="51" name="等腰三角形 50"/>
          <p:cNvSpPr/>
          <p:nvPr userDrawn="1"/>
        </p:nvSpPr>
        <p:spPr>
          <a:xfrm rot="10800000">
            <a:off x="2106926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 userDrawn="1"/>
        </p:nvSpPr>
        <p:spPr>
          <a:xfrm rot="10800000">
            <a:off x="6004590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 userDrawn="1"/>
        </p:nvSpPr>
        <p:spPr>
          <a:xfrm rot="10800000">
            <a:off x="9851407" y="2685665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73"/>
          <p:cNvSpPr txBox="1"/>
          <p:nvPr userDrawn="1"/>
        </p:nvSpPr>
        <p:spPr>
          <a:xfrm>
            <a:off x="5296415" y="111764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学习平台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866457" y="84135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7538720" y="1945005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0464800" y="4012565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97839" y="1009947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峰哥地理千聊课堂（关注微信公众号“千聊”搜直播间“峰哥地理（高中）”）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83285" y="915252"/>
            <a:ext cx="226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系统复习课程：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966719" y="915252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一轮复习：自然地理（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课时）、人文地理（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课时）、选修地理（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966718" y="1882983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二轮复习：专题强化训练、综合练习刷题课程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高考真题解析课程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97839" y="2971908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微信公众号：高中地理学交流）</a:t>
            </a:r>
          </a:p>
        </p:txBody>
      </p:sp>
      <p:sp>
        <p:nvSpPr>
          <p:cNvPr id="17" name="矩形 16"/>
          <p:cNvSpPr/>
          <p:nvPr userDrawn="1"/>
        </p:nvSpPr>
        <p:spPr>
          <a:xfrm flipV="1">
            <a:off x="1085850" y="695276"/>
            <a:ext cx="10020300" cy="88187"/>
          </a:xfrm>
          <a:prstGeom prst="rect">
            <a:avLst/>
          </a:prstGeom>
          <a:solidFill>
            <a:srgbClr val="6CAE43"/>
          </a:solidFill>
          <a:ln>
            <a:solidFill>
              <a:srgbClr val="6CAE43"/>
            </a:solidFill>
          </a:ln>
          <a:effectLst>
            <a:innerShdw blurRad="101600" dist="254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9525" y="783463"/>
            <a:ext cx="12192000" cy="5847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prstClr val="white"/>
              </a:solidFill>
              <a:latin typeface="DIN-BoldItalic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123950" y="80257"/>
            <a:ext cx="9982200" cy="945967"/>
            <a:chOff x="1962166" y="1455915"/>
            <a:chExt cx="7981956" cy="945967"/>
          </a:xfrm>
        </p:grpSpPr>
        <p:grpSp>
          <p:nvGrpSpPr>
            <p:cNvPr id="20" name="组合 19"/>
            <p:cNvGrpSpPr/>
            <p:nvPr/>
          </p:nvGrpSpPr>
          <p:grpSpPr>
            <a:xfrm>
              <a:off x="1962166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7" name="组合 26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任意多边形 55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任意多边形 52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8988837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22" name="组合 21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任意多边形 50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任意多边形 47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</p:grpSp>
      <p:cxnSp>
        <p:nvCxnSpPr>
          <p:cNvPr id="32" name="直接连接符 31"/>
          <p:cNvCxnSpPr/>
          <p:nvPr userDrawn="1"/>
        </p:nvCxnSpPr>
        <p:spPr>
          <a:xfrm>
            <a:off x="430339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430339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790765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790765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377180" y="1453085"/>
            <a:ext cx="3660332" cy="1177221"/>
            <a:chOff x="6901248" y="2192915"/>
            <a:chExt cx="2666093" cy="1177221"/>
          </a:xfrm>
        </p:grpSpPr>
        <p:sp>
          <p:nvSpPr>
            <p:cNvPr id="37" name="文本框 61"/>
            <p:cNvSpPr txBox="1"/>
            <p:nvPr/>
          </p:nvSpPr>
          <p:spPr>
            <a:xfrm>
              <a:off x="7261606" y="2192915"/>
              <a:ext cx="1954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峰哥地理千聊课堂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901248" y="2662250"/>
              <a:ext cx="26660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关注微信公众号“千聊”搜直播间“峰哥地理（高中）”</a:t>
              </a:r>
              <a:endParaRPr lang="en-US" altLang="zh-CN" sz="2000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829171" y="2976681"/>
            <a:ext cx="2725912" cy="2994669"/>
            <a:chOff x="7150554" y="2192953"/>
            <a:chExt cx="2666093" cy="2116818"/>
          </a:xfrm>
        </p:grpSpPr>
        <p:sp>
          <p:nvSpPr>
            <p:cNvPr id="40" name="文本框 64"/>
            <p:cNvSpPr txBox="1"/>
            <p:nvPr/>
          </p:nvSpPr>
          <p:spPr>
            <a:xfrm>
              <a:off x="7150555" y="2192953"/>
              <a:ext cx="1923123" cy="28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系统复习课程：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7150554" y="2482304"/>
              <a:ext cx="2666093" cy="182746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一轮复习：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自然地理（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52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人文地理（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15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区域地理（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50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选修地理（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16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二轮复习：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专题强训课程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综合卷刷题课程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历年高考真题解析课程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4955077" y="1453084"/>
            <a:ext cx="2299867" cy="903269"/>
            <a:chOff x="7444264" y="2173005"/>
            <a:chExt cx="2399803" cy="502965"/>
          </a:xfrm>
        </p:grpSpPr>
        <p:sp>
          <p:nvSpPr>
            <p:cNvPr id="43" name="文本框 67"/>
            <p:cNvSpPr txBox="1"/>
            <p:nvPr/>
          </p:nvSpPr>
          <p:spPr>
            <a:xfrm>
              <a:off x="7689922" y="2173005"/>
              <a:ext cx="1807006" cy="257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444264" y="2453178"/>
              <a:ext cx="2399803" cy="2227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高中地理学习交流</a:t>
              </a:r>
              <a:endParaRPr lang="en-US" altLang="zh-CN" sz="2000" dirty="0">
                <a:solidFill>
                  <a:srgbClr val="00206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sp>
        <p:nvSpPr>
          <p:cNvPr id="45" name="文本框 70"/>
          <p:cNvSpPr txBox="1"/>
          <p:nvPr userDrawn="1"/>
        </p:nvSpPr>
        <p:spPr>
          <a:xfrm>
            <a:off x="4919518" y="3043291"/>
            <a:ext cx="235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发布免费答疑视频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发布学习方法、知识总结、试卷等</a:t>
            </a:r>
          </a:p>
        </p:txBody>
      </p:sp>
      <p:sp>
        <p:nvSpPr>
          <p:cNvPr id="46" name="文本框 73"/>
          <p:cNvSpPr txBox="1"/>
          <p:nvPr userDrawn="1"/>
        </p:nvSpPr>
        <p:spPr>
          <a:xfrm>
            <a:off x="8990266" y="1453085"/>
            <a:ext cx="192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交流方式 </a:t>
            </a:r>
          </a:p>
        </p:txBody>
      </p:sp>
      <p:sp>
        <p:nvSpPr>
          <p:cNvPr id="47" name="文本框 76"/>
          <p:cNvSpPr txBox="1"/>
          <p:nvPr userDrawn="1"/>
        </p:nvSpPr>
        <p:spPr>
          <a:xfrm>
            <a:off x="8321254" y="2976681"/>
            <a:ext cx="3261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122814312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327508886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36023537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微信：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15258553825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42636175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（千聊系统课程班同学专属资料下载群）</a:t>
            </a:r>
          </a:p>
        </p:txBody>
      </p:sp>
      <p:sp>
        <p:nvSpPr>
          <p:cNvPr id="48" name="Freeform 139"/>
          <p:cNvSpPr>
            <a:spLocks noEditPoints="1"/>
          </p:cNvSpPr>
          <p:nvPr userDrawn="1"/>
        </p:nvSpPr>
        <p:spPr bwMode="auto">
          <a:xfrm>
            <a:off x="2084794" y="1151912"/>
            <a:ext cx="245104" cy="164812"/>
          </a:xfrm>
          <a:custGeom>
            <a:avLst/>
            <a:gdLst>
              <a:gd name="T0" fmla="*/ 162 w 400"/>
              <a:gd name="T1" fmla="*/ 206 h 271"/>
              <a:gd name="T2" fmla="*/ 177 w 400"/>
              <a:gd name="T3" fmla="*/ 260 h 271"/>
              <a:gd name="T4" fmla="*/ 232 w 400"/>
              <a:gd name="T5" fmla="*/ 246 h 271"/>
              <a:gd name="T6" fmla="*/ 325 w 400"/>
              <a:gd name="T7" fmla="*/ 4 h 271"/>
              <a:gd name="T8" fmla="*/ 162 w 400"/>
              <a:gd name="T9" fmla="*/ 206 h 271"/>
              <a:gd name="T10" fmla="*/ 200 w 400"/>
              <a:gd name="T11" fmla="*/ 54 h 271"/>
              <a:gd name="T12" fmla="*/ 225 w 400"/>
              <a:gd name="T13" fmla="*/ 56 h 271"/>
              <a:gd name="T14" fmla="*/ 254 w 400"/>
              <a:gd name="T15" fmla="*/ 21 h 271"/>
              <a:gd name="T16" fmla="*/ 200 w 400"/>
              <a:gd name="T17" fmla="*/ 14 h 271"/>
              <a:gd name="T18" fmla="*/ 0 w 400"/>
              <a:gd name="T19" fmla="*/ 229 h 271"/>
              <a:gd name="T20" fmla="*/ 1 w 400"/>
              <a:gd name="T21" fmla="*/ 251 h 271"/>
              <a:gd name="T22" fmla="*/ 22 w 400"/>
              <a:gd name="T23" fmla="*/ 269 h 271"/>
              <a:gd name="T24" fmla="*/ 41 w 400"/>
              <a:gd name="T25" fmla="*/ 248 h 271"/>
              <a:gd name="T26" fmla="*/ 40 w 400"/>
              <a:gd name="T27" fmla="*/ 229 h 271"/>
              <a:gd name="T28" fmla="*/ 200 w 400"/>
              <a:gd name="T29" fmla="*/ 54 h 271"/>
              <a:gd name="T30" fmla="*/ 344 w 400"/>
              <a:gd name="T31" fmla="*/ 79 h 271"/>
              <a:gd name="T32" fmla="*/ 327 w 400"/>
              <a:gd name="T33" fmla="*/ 122 h 271"/>
              <a:gd name="T34" fmla="*/ 360 w 400"/>
              <a:gd name="T35" fmla="*/ 229 h 271"/>
              <a:gd name="T36" fmla="*/ 359 w 400"/>
              <a:gd name="T37" fmla="*/ 248 h 271"/>
              <a:gd name="T38" fmla="*/ 377 w 400"/>
              <a:gd name="T39" fmla="*/ 270 h 271"/>
              <a:gd name="T40" fmla="*/ 379 w 400"/>
              <a:gd name="T41" fmla="*/ 270 h 271"/>
              <a:gd name="T42" fmla="*/ 399 w 400"/>
              <a:gd name="T43" fmla="*/ 252 h 271"/>
              <a:gd name="T44" fmla="*/ 400 w 400"/>
              <a:gd name="T45" fmla="*/ 229 h 271"/>
              <a:gd name="T46" fmla="*/ 344 w 400"/>
              <a:gd name="T47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1">
                <a:moveTo>
                  <a:pt x="162" y="206"/>
                </a:moveTo>
                <a:cubicBezTo>
                  <a:pt x="149" y="230"/>
                  <a:pt x="158" y="249"/>
                  <a:pt x="177" y="260"/>
                </a:cubicBezTo>
                <a:cubicBezTo>
                  <a:pt x="196" y="271"/>
                  <a:pt x="218" y="270"/>
                  <a:pt x="232" y="246"/>
                </a:cubicBezTo>
                <a:cubicBezTo>
                  <a:pt x="245" y="222"/>
                  <a:pt x="333" y="8"/>
                  <a:pt x="325" y="4"/>
                </a:cubicBezTo>
                <a:cubicBezTo>
                  <a:pt x="317" y="0"/>
                  <a:pt x="176" y="182"/>
                  <a:pt x="162" y="206"/>
                </a:cubicBezTo>
                <a:close/>
                <a:moveTo>
                  <a:pt x="200" y="54"/>
                </a:moveTo>
                <a:cubicBezTo>
                  <a:pt x="209" y="54"/>
                  <a:pt x="217" y="55"/>
                  <a:pt x="225" y="56"/>
                </a:cubicBezTo>
                <a:cubicBezTo>
                  <a:pt x="234" y="45"/>
                  <a:pt x="244" y="33"/>
                  <a:pt x="254" y="21"/>
                </a:cubicBezTo>
                <a:cubicBezTo>
                  <a:pt x="236" y="16"/>
                  <a:pt x="218" y="14"/>
                  <a:pt x="200" y="14"/>
                </a:cubicBezTo>
                <a:cubicBezTo>
                  <a:pt x="88" y="14"/>
                  <a:pt x="0" y="108"/>
                  <a:pt x="0" y="229"/>
                </a:cubicBezTo>
                <a:cubicBezTo>
                  <a:pt x="0" y="236"/>
                  <a:pt x="0" y="244"/>
                  <a:pt x="1" y="251"/>
                </a:cubicBezTo>
                <a:cubicBezTo>
                  <a:pt x="2" y="262"/>
                  <a:pt x="12" y="270"/>
                  <a:pt x="22" y="269"/>
                </a:cubicBezTo>
                <a:cubicBezTo>
                  <a:pt x="33" y="268"/>
                  <a:pt x="42" y="259"/>
                  <a:pt x="41" y="248"/>
                </a:cubicBezTo>
                <a:cubicBezTo>
                  <a:pt x="40" y="242"/>
                  <a:pt x="40" y="235"/>
                  <a:pt x="40" y="229"/>
                </a:cubicBezTo>
                <a:cubicBezTo>
                  <a:pt x="40" y="131"/>
                  <a:pt x="110" y="54"/>
                  <a:pt x="200" y="54"/>
                </a:cubicBezTo>
                <a:close/>
                <a:moveTo>
                  <a:pt x="344" y="79"/>
                </a:moveTo>
                <a:cubicBezTo>
                  <a:pt x="339" y="94"/>
                  <a:pt x="333" y="109"/>
                  <a:pt x="327" y="122"/>
                </a:cubicBezTo>
                <a:cubicBezTo>
                  <a:pt x="348" y="152"/>
                  <a:pt x="360" y="189"/>
                  <a:pt x="360" y="229"/>
                </a:cubicBezTo>
                <a:cubicBezTo>
                  <a:pt x="360" y="235"/>
                  <a:pt x="359" y="242"/>
                  <a:pt x="359" y="248"/>
                </a:cubicBezTo>
                <a:cubicBezTo>
                  <a:pt x="358" y="259"/>
                  <a:pt x="366" y="269"/>
                  <a:pt x="377" y="270"/>
                </a:cubicBezTo>
                <a:cubicBezTo>
                  <a:pt x="378" y="270"/>
                  <a:pt x="378" y="270"/>
                  <a:pt x="379" y="270"/>
                </a:cubicBezTo>
                <a:cubicBezTo>
                  <a:pt x="389" y="270"/>
                  <a:pt x="398" y="262"/>
                  <a:pt x="399" y="252"/>
                </a:cubicBezTo>
                <a:cubicBezTo>
                  <a:pt x="399" y="244"/>
                  <a:pt x="400" y="237"/>
                  <a:pt x="400" y="229"/>
                </a:cubicBezTo>
                <a:cubicBezTo>
                  <a:pt x="400" y="170"/>
                  <a:pt x="379" y="117"/>
                  <a:pt x="344" y="79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49" name="Freeform 134"/>
          <p:cNvSpPr>
            <a:spLocks noEditPoints="1"/>
          </p:cNvSpPr>
          <p:nvPr userDrawn="1"/>
        </p:nvSpPr>
        <p:spPr bwMode="auto">
          <a:xfrm>
            <a:off x="5982458" y="1162295"/>
            <a:ext cx="245104" cy="145795"/>
          </a:xfrm>
          <a:custGeom>
            <a:avLst/>
            <a:gdLst>
              <a:gd name="T0" fmla="*/ 308 w 400"/>
              <a:gd name="T1" fmla="*/ 120 h 240"/>
              <a:gd name="T2" fmla="*/ 353 w 400"/>
              <a:gd name="T3" fmla="*/ 33 h 240"/>
              <a:gd name="T4" fmla="*/ 380 w 400"/>
              <a:gd name="T5" fmla="*/ 33 h 240"/>
              <a:gd name="T6" fmla="*/ 307 w 400"/>
              <a:gd name="T7" fmla="*/ 0 h 240"/>
              <a:gd name="T8" fmla="*/ 106 w 400"/>
              <a:gd name="T9" fmla="*/ 0 h 240"/>
              <a:gd name="T10" fmla="*/ 0 w 400"/>
              <a:gd name="T11" fmla="*/ 120 h 240"/>
              <a:gd name="T12" fmla="*/ 106 w 400"/>
              <a:gd name="T13" fmla="*/ 240 h 240"/>
              <a:gd name="T14" fmla="*/ 307 w 400"/>
              <a:gd name="T15" fmla="*/ 240 h 240"/>
              <a:gd name="T16" fmla="*/ 380 w 400"/>
              <a:gd name="T17" fmla="*/ 206 h 240"/>
              <a:gd name="T18" fmla="*/ 353 w 400"/>
              <a:gd name="T19" fmla="*/ 206 h 240"/>
              <a:gd name="T20" fmla="*/ 308 w 400"/>
              <a:gd name="T21" fmla="*/ 120 h 240"/>
              <a:gd name="T22" fmla="*/ 254 w 400"/>
              <a:gd name="T23" fmla="*/ 156 h 240"/>
              <a:gd name="T24" fmla="*/ 240 w 400"/>
              <a:gd name="T25" fmla="*/ 156 h 240"/>
              <a:gd name="T26" fmla="*/ 181 w 400"/>
              <a:gd name="T27" fmla="*/ 129 h 240"/>
              <a:gd name="T28" fmla="*/ 172 w 400"/>
              <a:gd name="T29" fmla="*/ 152 h 240"/>
              <a:gd name="T30" fmla="*/ 147 w 400"/>
              <a:gd name="T31" fmla="*/ 160 h 240"/>
              <a:gd name="T32" fmla="*/ 76 w 400"/>
              <a:gd name="T33" fmla="*/ 95 h 240"/>
              <a:gd name="T34" fmla="*/ 72 w 400"/>
              <a:gd name="T35" fmla="*/ 84 h 240"/>
              <a:gd name="T36" fmla="*/ 86 w 400"/>
              <a:gd name="T37" fmla="*/ 84 h 240"/>
              <a:gd name="T38" fmla="*/ 145 w 400"/>
              <a:gd name="T39" fmla="*/ 111 h 240"/>
              <a:gd name="T40" fmla="*/ 154 w 400"/>
              <a:gd name="T41" fmla="*/ 88 h 240"/>
              <a:gd name="T42" fmla="*/ 178 w 400"/>
              <a:gd name="T43" fmla="*/ 80 h 240"/>
              <a:gd name="T44" fmla="*/ 250 w 400"/>
              <a:gd name="T45" fmla="*/ 145 h 240"/>
              <a:gd name="T46" fmla="*/ 254 w 400"/>
              <a:gd name="T47" fmla="*/ 156 h 240"/>
              <a:gd name="T48" fmla="*/ 377 w 400"/>
              <a:gd name="T49" fmla="*/ 78 h 240"/>
              <a:gd name="T50" fmla="*/ 362 w 400"/>
              <a:gd name="T51" fmla="*/ 78 h 240"/>
              <a:gd name="T52" fmla="*/ 340 w 400"/>
              <a:gd name="T53" fmla="*/ 118 h 240"/>
              <a:gd name="T54" fmla="*/ 362 w 400"/>
              <a:gd name="T55" fmla="*/ 158 h 240"/>
              <a:gd name="T56" fmla="*/ 377 w 400"/>
              <a:gd name="T57" fmla="*/ 158 h 240"/>
              <a:gd name="T58" fmla="*/ 400 w 400"/>
              <a:gd name="T59" fmla="*/ 118 h 240"/>
              <a:gd name="T60" fmla="*/ 377 w 400"/>
              <a:gd name="T61" fmla="*/ 7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0" h="240">
                <a:moveTo>
                  <a:pt x="308" y="120"/>
                </a:moveTo>
                <a:cubicBezTo>
                  <a:pt x="308" y="65"/>
                  <a:pt x="333" y="33"/>
                  <a:pt x="353" y="33"/>
                </a:cubicBezTo>
                <a:cubicBezTo>
                  <a:pt x="361" y="33"/>
                  <a:pt x="380" y="33"/>
                  <a:pt x="380" y="33"/>
                </a:cubicBezTo>
                <a:cubicBezTo>
                  <a:pt x="366" y="12"/>
                  <a:pt x="355" y="0"/>
                  <a:pt x="3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32" y="0"/>
                  <a:pt x="0" y="69"/>
                  <a:pt x="0" y="120"/>
                </a:cubicBezTo>
                <a:cubicBezTo>
                  <a:pt x="0" y="171"/>
                  <a:pt x="32" y="240"/>
                  <a:pt x="106" y="240"/>
                </a:cubicBezTo>
                <a:cubicBezTo>
                  <a:pt x="307" y="240"/>
                  <a:pt x="307" y="240"/>
                  <a:pt x="307" y="240"/>
                </a:cubicBezTo>
                <a:cubicBezTo>
                  <a:pt x="355" y="240"/>
                  <a:pt x="366" y="227"/>
                  <a:pt x="380" y="206"/>
                </a:cubicBezTo>
                <a:cubicBezTo>
                  <a:pt x="380" y="206"/>
                  <a:pt x="373" y="206"/>
                  <a:pt x="353" y="206"/>
                </a:cubicBezTo>
                <a:cubicBezTo>
                  <a:pt x="333" y="206"/>
                  <a:pt x="308" y="175"/>
                  <a:pt x="308" y="120"/>
                </a:cubicBezTo>
                <a:close/>
                <a:moveTo>
                  <a:pt x="254" y="156"/>
                </a:moveTo>
                <a:cubicBezTo>
                  <a:pt x="250" y="161"/>
                  <a:pt x="240" y="156"/>
                  <a:pt x="240" y="156"/>
                </a:cubicBezTo>
                <a:cubicBezTo>
                  <a:pt x="181" y="129"/>
                  <a:pt x="181" y="129"/>
                  <a:pt x="181" y="129"/>
                </a:cubicBezTo>
                <a:cubicBezTo>
                  <a:pt x="181" y="129"/>
                  <a:pt x="176" y="143"/>
                  <a:pt x="172" y="152"/>
                </a:cubicBezTo>
                <a:cubicBezTo>
                  <a:pt x="167" y="162"/>
                  <a:pt x="164" y="172"/>
                  <a:pt x="147" y="160"/>
                </a:cubicBezTo>
                <a:cubicBezTo>
                  <a:pt x="130" y="148"/>
                  <a:pt x="76" y="95"/>
                  <a:pt x="76" y="95"/>
                </a:cubicBezTo>
                <a:cubicBezTo>
                  <a:pt x="76" y="95"/>
                  <a:pt x="69" y="90"/>
                  <a:pt x="72" y="84"/>
                </a:cubicBezTo>
                <a:cubicBezTo>
                  <a:pt x="76" y="79"/>
                  <a:pt x="86" y="84"/>
                  <a:pt x="86" y="84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5" y="111"/>
                  <a:pt x="150" y="97"/>
                  <a:pt x="154" y="88"/>
                </a:cubicBezTo>
                <a:cubicBezTo>
                  <a:pt x="158" y="79"/>
                  <a:pt x="161" y="68"/>
                  <a:pt x="178" y="80"/>
                </a:cubicBezTo>
                <a:cubicBezTo>
                  <a:pt x="195" y="92"/>
                  <a:pt x="250" y="145"/>
                  <a:pt x="250" y="145"/>
                </a:cubicBezTo>
                <a:cubicBezTo>
                  <a:pt x="250" y="145"/>
                  <a:pt x="257" y="150"/>
                  <a:pt x="254" y="156"/>
                </a:cubicBezTo>
                <a:close/>
                <a:moveTo>
                  <a:pt x="377" y="78"/>
                </a:moveTo>
                <a:cubicBezTo>
                  <a:pt x="362" y="78"/>
                  <a:pt x="362" y="78"/>
                  <a:pt x="362" y="78"/>
                </a:cubicBezTo>
                <a:cubicBezTo>
                  <a:pt x="351" y="78"/>
                  <a:pt x="340" y="94"/>
                  <a:pt x="340" y="118"/>
                </a:cubicBezTo>
                <a:cubicBezTo>
                  <a:pt x="340" y="143"/>
                  <a:pt x="351" y="158"/>
                  <a:pt x="362" y="158"/>
                </a:cubicBezTo>
                <a:cubicBezTo>
                  <a:pt x="377" y="158"/>
                  <a:pt x="377" y="158"/>
                  <a:pt x="377" y="158"/>
                </a:cubicBezTo>
                <a:cubicBezTo>
                  <a:pt x="388" y="158"/>
                  <a:pt x="400" y="143"/>
                  <a:pt x="400" y="118"/>
                </a:cubicBezTo>
                <a:cubicBezTo>
                  <a:pt x="400" y="94"/>
                  <a:pt x="388" y="78"/>
                  <a:pt x="377" y="78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50" name="Freeform 226"/>
          <p:cNvSpPr/>
          <p:nvPr userDrawn="1"/>
        </p:nvSpPr>
        <p:spPr bwMode="auto">
          <a:xfrm>
            <a:off x="9829275" y="1129203"/>
            <a:ext cx="245104" cy="158473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>
              <a:solidFill>
                <a:schemeClr val="lt1"/>
              </a:solidFill>
            </a:endParaRPr>
          </a:p>
        </p:txBody>
      </p:sp>
      <p:sp>
        <p:nvSpPr>
          <p:cNvPr id="51" name="等腰三角形 50"/>
          <p:cNvSpPr/>
          <p:nvPr userDrawn="1"/>
        </p:nvSpPr>
        <p:spPr>
          <a:xfrm rot="10800000">
            <a:off x="2106926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 userDrawn="1"/>
        </p:nvSpPr>
        <p:spPr>
          <a:xfrm rot="10800000">
            <a:off x="6004590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 userDrawn="1"/>
        </p:nvSpPr>
        <p:spPr>
          <a:xfrm rot="10800000">
            <a:off x="9851407" y="2685665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73"/>
          <p:cNvSpPr txBox="1"/>
          <p:nvPr userDrawn="1"/>
        </p:nvSpPr>
        <p:spPr>
          <a:xfrm>
            <a:off x="5296415" y="111764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学习平台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D4561-9334-4496-955E-C10473E7DA50}" type="datetimeFigureOut">
              <a:rPr lang="zh-CN" altLang="en-US" smtClean="0"/>
              <a:pPr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A895F-7AED-40B4-B417-E59BAA76F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 descr="mmexport4326fedf45eaf2a91b0e9a2c8bf869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38100"/>
            <a:ext cx="9315450" cy="678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 descr="mmexport913648fb29809d2db45529b4c90879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40" y="0"/>
            <a:ext cx="864252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 descr="mmexporta9199a7b7c464ec2d756eff1cbe2ba1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68" y="0"/>
            <a:ext cx="874166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 descr="mmexporta1eb9d7f129f6409caedcd8ac6bd90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208" y="-1"/>
            <a:ext cx="8323326" cy="729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2368086" y="90453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578" name="Picture 2" descr="https://timgsa.baidu.com/timg?image&amp;quality=80&amp;size=b9999_10000&amp;sec=1603246922263&amp;di=1dc984ff7a9eb21508c0757312512aa5&amp;imgtype=0&amp;src=http%3A%2F%2Fc.hiphotos.baidu.com%2Fzhidao%2Fpic%2Fitem%2F7af40ad162d9f2d365fae0b4aaec8a136227cc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855" y="-7422"/>
            <a:ext cx="7755244" cy="6873677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90" y="3439160"/>
            <a:ext cx="5553710" cy="2522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4" name="Picture 4" descr="https://ss3.bdstatic.com/70cFv8Sh_Q1YnxGkpoWK1HF6hhy/it/u=1522755939,4283961778&amp;fm=26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6323" y="0"/>
            <a:ext cx="9606830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490" name="Picture 2" descr="http://www.ditu.cn/uploads/soft/170421/3-1F4211RP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4025" y="0"/>
            <a:ext cx="8187611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274" name="Picture 2" descr="http://www.ditu.cn/uploads/soft/170426/3-1F42613233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7991" y="0"/>
            <a:ext cx="8468938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194" name="Picture 2" descr="http://www.onegreen.net/maps/Upload_maps/202002/202002172229358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3098" y="0"/>
            <a:ext cx="7809820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8" name="Picture 2" descr="http://www.onegreen.net/maps/Upload_maps/202002/20200217222916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986" y="0"/>
            <a:ext cx="9275734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2" name="Picture 2" descr="http://www.onegreen.net/maps/Upload_maps/202002/202002172228479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1546" y="27550"/>
            <a:ext cx="6949900" cy="68304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514" name="Picture 2" descr="http://www.ditu.cn/uploads/soft/170421/3-1F4211S0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4376" y="0"/>
            <a:ext cx="9329057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54" name="AutoShape 2" descr="http://www.onegreen.net/maps/Upload_maps/201711/201711120158029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58" name="AutoShape 6" descr="http://www.onegreen.net/maps/Upload_maps/202001/202001311329102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3560" name="Picture 8" descr="http://www.onegreen.net/maps/Upload_maps/202001/20200131132910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66" y="763398"/>
            <a:ext cx="12179434" cy="56793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38" name="AutoShape 2" descr="http://www.onegreen.net/maps/Upload_maps/201401/2014012210155758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340" name="Picture 4" descr="http://www.onegreen.net/maps/Upload_maps/201401/20140122101557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732" y="0"/>
            <a:ext cx="11556999" cy="68602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362" name="Picture 2" descr="http://www.onegreen.net/maps/Upload_maps/201711/201711111007269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2788" y="0"/>
            <a:ext cx="10543447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290" name="Picture 2" descr="http://www.onegreen.net/maps/Upload_maps/201711/201711111020305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5343" y="0"/>
            <a:ext cx="10528184" cy="68040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://www.ditu.cn/uploads/soft/170426/3-1F4261326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4214" y="109057"/>
            <a:ext cx="10207979" cy="66482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418" name="Picture 2" descr="http://www.ditu.cn/uploads/soft/170421/3-1F4211P93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066" y="0"/>
            <a:ext cx="11068024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658" name="Picture 2" descr="https://timgsa.baidu.com/timg?image&amp;quality=80&amp;size=b9999_10000&amp;sec=1603257747605&amp;di=b4274bafe796a4cdc5ce5cf2ddb61140&amp;imgtype=0&amp;src=http%3A%2F%2Fgss0.baidu.com%2F-4o3dSag_xI4khGko9WTAnF6hhy%2Fzhidao%2Fpic%2Fitem%2F0823dd54564e92584d46b7c69882d158ccbf4ea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49" y="0"/>
            <a:ext cx="10003691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 descr="http://www.onegreen.net/maps/Upload_maps/201402/201402242022027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3082" y="0"/>
            <a:ext cx="8271603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610" name="Picture 2" descr="https://timgsa.baidu.com/timg?image&amp;quality=80&amp;size=b9999_10000&amp;sec=1603257514212&amp;di=49d37ff3f327c7dc25fc768993ed1509&amp;imgtype=0&amp;src=http%3A%2F%2Fgss0.baidu.com%2F-Po3dSag_xI4khGko9WTAnF6hhy%2Fzhidao%2Fpic%2Fitem%2F18d8bc3eb13533faf9799447aad3fd1f40345b8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8324" y="0"/>
            <a:ext cx="8830025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34" name="AutoShape 2" descr="http://www.onegreen.net/maps/Upload_maps/201912/201912292003118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9636" name="Picture 4" descr="http://www.onegreen.net/maps/Upload_maps/201912/201912292003118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19" y="0"/>
            <a:ext cx="12328126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95" y="39370"/>
            <a:ext cx="3749675" cy="6778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65" y="95250"/>
            <a:ext cx="3749675" cy="6778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40005"/>
            <a:ext cx="3749675" cy="677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世界森林资源分布地图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4" y="0"/>
            <a:ext cx="1168488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394" name="Picture 2" descr="http://www.ditu.cn/uploads/soft/170421/3-1F4211P3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5583" y="0"/>
            <a:ext cx="11546417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3089540" y="543808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mmexport159d5709d2ab13bc8d2e55d5b0f433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02" y="200015"/>
            <a:ext cx="8555355" cy="6120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mmexport16045794001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300162"/>
            <a:ext cx="5638800" cy="42576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2" name="AutoShape 2" descr="http://www.onegreen.net/maps/Upload_maps/202001/202001070923535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484" name="AutoShape 4" descr="http://www.onegreen.net/maps/Upload_maps/202001/202001070923535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 descr="mmexport16045794070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1533525"/>
            <a:ext cx="6334125" cy="3790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58" name="AutoShape 2" descr="http://www.onegreen.net/maps/Upload_maps/202001/202001070926289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460" name="AutoShape 4" descr="http://www.onegreen.net/maps/Upload_maps/202001/202001070926289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462" name="AutoShape 6" descr="http://www.onegreen.net/maps/Upload_maps/202001/202001070926289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 descr="mmexport16045794139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314450"/>
            <a:ext cx="5981700" cy="422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932" y="0"/>
            <a:ext cx="611613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mmexport16045794354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2" y="1876425"/>
            <a:ext cx="5210175" cy="310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10" name="AutoShape 2" descr="http://www.onegreen.net/maps/Upload_maps/202001/20200107092504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412" name="AutoShape 4" descr="http://www.onegreen.net/maps/Upload_maps/202001/20200107092504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414" name="AutoShape 6" descr="http://www.onegreen.net/maps/Upload_maps/202001/20200107092504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 descr="mmexportc8014b4a8bf0f87b32ec5ac2eb33a4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1400175"/>
            <a:ext cx="5857875" cy="4057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00050" y="638876"/>
            <a:ext cx="11791950" cy="5847652"/>
            <a:chOff x="400050" y="638876"/>
            <a:chExt cx="11791950" cy="5847652"/>
          </a:xfrm>
        </p:grpSpPr>
        <p:pic>
          <p:nvPicPr>
            <p:cNvPr id="5" name="图片 4" descr="mmexport3f6f8f0bdfe010ae1c3e66cea4e675f3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372199" y="-2333273"/>
              <a:ext cx="5847652" cy="117919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667375" y="5657850"/>
              <a:ext cx="1809750" cy="3143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52500" y="490537"/>
            <a:ext cx="10287000" cy="5876925"/>
            <a:chOff x="952500" y="490537"/>
            <a:chExt cx="10287000" cy="5876925"/>
          </a:xfrm>
        </p:grpSpPr>
        <p:pic>
          <p:nvPicPr>
            <p:cNvPr id="4" name="图片 3" descr="mmexport8f19fcdeda65b1b31da184462621fa6a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490537"/>
              <a:ext cx="10287000" cy="587692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677400" y="5524500"/>
              <a:ext cx="1419225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52500" y="642937"/>
            <a:ext cx="10287000" cy="5572125"/>
            <a:chOff x="952500" y="642937"/>
            <a:chExt cx="10287000" cy="5572125"/>
          </a:xfrm>
        </p:grpSpPr>
        <p:pic>
          <p:nvPicPr>
            <p:cNvPr id="4" name="图片 3" descr="mmexport11f2dcc3988ffa717a9a04dcc37ddfea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642937"/>
              <a:ext cx="10287000" cy="557212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677400" y="5524500"/>
              <a:ext cx="1419225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57262" y="571500"/>
            <a:ext cx="10277475" cy="5715000"/>
            <a:chOff x="957262" y="571500"/>
            <a:chExt cx="10277475" cy="5715000"/>
          </a:xfrm>
        </p:grpSpPr>
        <p:pic>
          <p:nvPicPr>
            <p:cNvPr id="4" name="图片 3" descr="mmexport35d29617bc1e32176e2d7700d1d6278b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262" y="571500"/>
              <a:ext cx="10277475" cy="5715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677400" y="5524500"/>
              <a:ext cx="1419225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52500" y="719137"/>
            <a:ext cx="10287000" cy="5419725"/>
            <a:chOff x="952500" y="719137"/>
            <a:chExt cx="10287000" cy="5419725"/>
          </a:xfrm>
        </p:grpSpPr>
        <p:pic>
          <p:nvPicPr>
            <p:cNvPr id="4" name="图片 3" descr="mmexport829ae2638ec554b20681d556d7218afb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719137"/>
              <a:ext cx="10287000" cy="541972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677400" y="5524500"/>
              <a:ext cx="1419225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52500" y="542925"/>
            <a:ext cx="10287000" cy="5772150"/>
            <a:chOff x="952500" y="542925"/>
            <a:chExt cx="10287000" cy="5772150"/>
          </a:xfrm>
        </p:grpSpPr>
        <p:pic>
          <p:nvPicPr>
            <p:cNvPr id="4" name="图片 3" descr="mmexport888e97c4c9a609ead2d30ffda99d3c0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542925"/>
              <a:ext cx="10287000" cy="577215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677400" y="5524500"/>
              <a:ext cx="1419225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52500" y="542925"/>
            <a:ext cx="10287000" cy="5772150"/>
            <a:chOff x="952500" y="542925"/>
            <a:chExt cx="10287000" cy="5772150"/>
          </a:xfrm>
        </p:grpSpPr>
        <p:pic>
          <p:nvPicPr>
            <p:cNvPr id="4" name="图片 3" descr="mmexport959f0bc314f60485c0a58a911f23dc8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542925"/>
              <a:ext cx="10287000" cy="577215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677400" y="5524500"/>
              <a:ext cx="1419225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19175" y="542925"/>
            <a:ext cx="10153650" cy="5772150"/>
            <a:chOff x="1019175" y="542925"/>
            <a:chExt cx="10153650" cy="5772150"/>
          </a:xfrm>
        </p:grpSpPr>
        <p:pic>
          <p:nvPicPr>
            <p:cNvPr id="4" name="图片 3" descr="mmexport6786c08bb6c2790e1b0e8129646664f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9175" y="542925"/>
              <a:ext cx="10153650" cy="577215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658350" y="5553075"/>
              <a:ext cx="1419225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 descr="mmexport4b83d11de640c4cc5d57c0cf20b64ec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1" y="0"/>
            <a:ext cx="866273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mmexport7454650cc183084302b3a425074fb1e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71875" y="0"/>
            <a:ext cx="50482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mmexport7454650cc183084302b3a425074fb1e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71875" y="0"/>
            <a:ext cx="50482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322" name="Picture 2" descr="http://www.ditu.cn/uploads/soft/170421/3-1F4211HR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693" y="7860"/>
            <a:ext cx="8560558" cy="68501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298" name="Picture 2" descr="http://www.ditu.cn/uploads/soft/170424/3-1F4240935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7424" y="486561"/>
            <a:ext cx="6652131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mmexport16045796102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222666"/>
            <a:ext cx="8131376" cy="6292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mmexport7454650cc183084302b3a425074fb1e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71875" y="0"/>
            <a:ext cx="50482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mmexport16045796278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77644" y="-1162699"/>
            <a:ext cx="6379535" cy="900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mmexport16045797126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mmexporta0fa54377eb5113237c36cdefaaaa72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514350"/>
            <a:ext cx="10248900" cy="582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 descr="mmexport4fb1eb0baecd4bbbc80872ce8c1ce3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30" y="-3"/>
            <a:ext cx="8379905" cy="6856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mmexporta66faa7db36cc38e5ecc55db849508b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676275"/>
            <a:ext cx="10201275" cy="550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mmexportd06e5d773bc450a0d9369bcf15601e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66737"/>
            <a:ext cx="10287000" cy="572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70" name="Picture 6" descr="https://wkretype.bdimg.com/retype/zoom/1e461f8376eeaeaad0f33009?pn=11&amp;o=jpg_6&amp;md5sum=aed722da446620764accd54fb7efe5b3&amp;sign=786b360fb1&amp;png=1257030-1402630&amp;jpg=1734145-1872610"/>
          <p:cNvPicPr>
            <a:picLocks noChangeAspect="1" noChangeArrowheads="1"/>
          </p:cNvPicPr>
          <p:nvPr/>
        </p:nvPicPr>
        <p:blipFill>
          <a:blip r:embed="rId2"/>
          <a:srcRect t="25170" b="13287"/>
          <a:stretch>
            <a:fillRect/>
          </a:stretch>
        </p:blipFill>
        <p:spPr bwMode="auto">
          <a:xfrm>
            <a:off x="739391" y="1105818"/>
            <a:ext cx="4899158" cy="226130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15" y="631190"/>
            <a:ext cx="2981325" cy="76200"/>
          </a:xfrm>
          <a:prstGeom prst="rect">
            <a:avLst/>
          </a:prstGeom>
          <a:gradFill flip="none" rotWithShape="0">
            <a:gsLst>
              <a:gs pos="39799">
                <a:schemeClr val="accent5">
                  <a:lumMod val="50000"/>
                </a:schemeClr>
              </a:gs>
              <a:gs pos="19885">
                <a:srgbClr val="2F5495"/>
              </a:gs>
              <a:gs pos="93875">
                <a:srgbClr val="2D508D"/>
              </a:gs>
              <a:gs pos="87750">
                <a:schemeClr val="accent5">
                  <a:lumMod val="40000"/>
                  <a:lumOff val="60000"/>
                </a:schemeClr>
              </a:gs>
              <a:gs pos="755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75000"/>
                </a:schemeClr>
              </a:gs>
              <a:gs pos="2000">
                <a:schemeClr val="accent5">
                  <a:lumMod val="5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95250"/>
            <a:ext cx="130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</a:t>
            </a:r>
          </a:p>
        </p:txBody>
      </p:sp>
      <p:sp>
        <p:nvSpPr>
          <p:cNvPr id="6" name="椭圆 5"/>
          <p:cNvSpPr/>
          <p:nvPr/>
        </p:nvSpPr>
        <p:spPr>
          <a:xfrm>
            <a:off x="866457" y="1441430"/>
            <a:ext cx="1590040" cy="1590040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2545080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612640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58" y="1400425"/>
            <a:ext cx="5661660" cy="2249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85" y="947420"/>
            <a:ext cx="5865495" cy="2249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866457" y="841355"/>
            <a:ext cx="1590040" cy="15900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538720" y="1945005"/>
            <a:ext cx="894080" cy="89408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64800" y="4012565"/>
            <a:ext cx="1412240" cy="1412240"/>
          </a:xfrm>
          <a:prstGeom prst="ellipse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59520" y="-731520"/>
            <a:ext cx="1605280" cy="160528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00" y="5628640"/>
            <a:ext cx="2052320" cy="205232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7839" y="1009947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峰哥地理千聊课堂（关注微信公众号“千聊”搜直播间“峰哥地理（高中）”）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3285" y="915252"/>
            <a:ext cx="226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系统复习课程：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966719" y="915252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一轮复习：自然地理（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课时）、人文地理（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课时）、选修地理（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66718" y="1882983"/>
            <a:ext cx="788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二轮复习：专题强化训练、综合练习刷题课程 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高考真题解析课程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7839" y="2971908"/>
            <a:ext cx="113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微信公众号：高中地理学交流）</a:t>
            </a:r>
          </a:p>
        </p:txBody>
      </p:sp>
      <p:sp>
        <p:nvSpPr>
          <p:cNvPr id="16" name="矩形 15"/>
          <p:cNvSpPr/>
          <p:nvPr/>
        </p:nvSpPr>
        <p:spPr>
          <a:xfrm flipV="1">
            <a:off x="1085850" y="695276"/>
            <a:ext cx="10020300" cy="88187"/>
          </a:xfrm>
          <a:prstGeom prst="rect">
            <a:avLst/>
          </a:prstGeom>
          <a:solidFill>
            <a:srgbClr val="6CAE43"/>
          </a:solidFill>
          <a:ln>
            <a:solidFill>
              <a:srgbClr val="6CAE43"/>
            </a:solidFill>
          </a:ln>
          <a:effectLst>
            <a:innerShdw blurRad="101600" dist="254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83463"/>
            <a:ext cx="12192000" cy="5847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prstClr val="white"/>
              </a:solidFill>
              <a:latin typeface="DIN-BoldItalic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23950" y="80257"/>
            <a:ext cx="9982200" cy="945967"/>
            <a:chOff x="1962166" y="1455915"/>
            <a:chExt cx="7981956" cy="945967"/>
          </a:xfrm>
        </p:grpSpPr>
        <p:grpSp>
          <p:nvGrpSpPr>
            <p:cNvPr id="47" name="组合 46"/>
            <p:cNvGrpSpPr/>
            <p:nvPr/>
          </p:nvGrpSpPr>
          <p:grpSpPr>
            <a:xfrm>
              <a:off x="1962166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54" name="组合 53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任意多边形 55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5" name="任意多边形 52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56" name="图片 55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/>
          </p:nvGrpSpPr>
          <p:grpSpPr>
            <a:xfrm>
              <a:off x="8988837" y="1455915"/>
              <a:ext cx="955285" cy="945967"/>
              <a:chOff x="3277155" y="1287216"/>
              <a:chExt cx="1350961" cy="1337794"/>
            </a:xfrm>
          </p:grpSpPr>
          <p:grpSp>
            <p:nvGrpSpPr>
              <p:cNvPr id="49" name="组合 48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任意多边形 50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" name="任意多边形 47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 rotWithShape="1">
              <a:blip r:embed="rId2"/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</p:grpSp>
      <p:cxnSp>
        <p:nvCxnSpPr>
          <p:cNvPr id="19" name="直接连接符 18"/>
          <p:cNvCxnSpPr/>
          <p:nvPr/>
        </p:nvCxnSpPr>
        <p:spPr>
          <a:xfrm>
            <a:off x="430339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30339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907655" y="2077384"/>
            <a:ext cx="0" cy="41805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907655" y="3376043"/>
            <a:ext cx="0" cy="868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10529" y="1453085"/>
            <a:ext cx="3690067" cy="1177221"/>
            <a:chOff x="7107708" y="2192915"/>
            <a:chExt cx="2666093" cy="1177221"/>
          </a:xfrm>
        </p:grpSpPr>
        <p:sp>
          <p:nvSpPr>
            <p:cNvPr id="45" name="文本框 61"/>
            <p:cNvSpPr txBox="1"/>
            <p:nvPr/>
          </p:nvSpPr>
          <p:spPr>
            <a:xfrm>
              <a:off x="7461180" y="2192915"/>
              <a:ext cx="1954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峰哥地理千聊课堂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7107708" y="2662250"/>
              <a:ext cx="26660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关注微信公众号“千聊”搜直播间“峰哥地理（高中）”</a:t>
              </a:r>
              <a:endParaRPr lang="en-US" altLang="zh-CN" sz="2000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90584" y="2976681"/>
            <a:ext cx="3692064" cy="2994669"/>
            <a:chOff x="7150554" y="2192953"/>
            <a:chExt cx="2666093" cy="2116818"/>
          </a:xfrm>
        </p:grpSpPr>
        <p:sp>
          <p:nvSpPr>
            <p:cNvPr id="43" name="文本框 64"/>
            <p:cNvSpPr txBox="1"/>
            <p:nvPr/>
          </p:nvSpPr>
          <p:spPr>
            <a:xfrm>
              <a:off x="7150555" y="2192953"/>
              <a:ext cx="1923123" cy="28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系统课程：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150554" y="2482304"/>
              <a:ext cx="2666093" cy="182746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一轮复习：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自然地理（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52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人文地理（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15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区域地理（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50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选修地理（</a:t>
              </a:r>
              <a:r>
                <a:rPr lang="en-US" altLang="zh-CN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16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课时）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二轮复习：</a:t>
              </a:r>
              <a:endParaRPr lang="en-US" altLang="zh-CN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专题强训课程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综合卷刷题课程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 </a:t>
              </a:r>
              <a:r>
                <a:rPr lang="zh-CN" altLang="en-US" dirty="0">
                  <a:solidFill>
                    <a:srgbClr val="FF000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历年高考真题解析课程</a:t>
              </a:r>
              <a:endParaRPr lang="en-US" altLang="zh-CN" dirty="0">
                <a:solidFill>
                  <a:srgbClr val="FF00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83652" y="1453084"/>
            <a:ext cx="2666093" cy="903269"/>
            <a:chOff x="7315057" y="2173005"/>
            <a:chExt cx="2666093" cy="502965"/>
          </a:xfrm>
        </p:grpSpPr>
        <p:sp>
          <p:nvSpPr>
            <p:cNvPr id="41" name="文本框 67"/>
            <p:cNvSpPr txBox="1"/>
            <p:nvPr/>
          </p:nvSpPr>
          <p:spPr>
            <a:xfrm>
              <a:off x="7570655" y="2173005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rgbClr val="203E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7315057" y="2453178"/>
              <a:ext cx="2666093" cy="2227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2060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rPr>
                <a:t>高中地理学习交流</a:t>
              </a:r>
              <a:endParaRPr lang="en-US" altLang="zh-CN" sz="2000" dirty="0">
                <a:solidFill>
                  <a:srgbClr val="00206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sp>
        <p:nvSpPr>
          <p:cNvPr id="39" name="文本框 70"/>
          <p:cNvSpPr txBox="1"/>
          <p:nvPr/>
        </p:nvSpPr>
        <p:spPr>
          <a:xfrm>
            <a:off x="4778830" y="2976681"/>
            <a:ext cx="2930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发布答疑视频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学习方法、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知识总结、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试卷等发布</a:t>
            </a:r>
          </a:p>
        </p:txBody>
      </p:sp>
      <p:sp>
        <p:nvSpPr>
          <p:cNvPr id="37" name="文本框 73"/>
          <p:cNvSpPr txBox="1"/>
          <p:nvPr/>
        </p:nvSpPr>
        <p:spPr>
          <a:xfrm>
            <a:off x="8951604" y="1453085"/>
            <a:ext cx="192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交流方式 </a:t>
            </a:r>
          </a:p>
        </p:txBody>
      </p:sp>
      <p:sp>
        <p:nvSpPr>
          <p:cNvPr id="35" name="文本框 76"/>
          <p:cNvSpPr txBox="1"/>
          <p:nvPr/>
        </p:nvSpPr>
        <p:spPr>
          <a:xfrm>
            <a:off x="8578429" y="2976681"/>
            <a:ext cx="3432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122814312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327508886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36023537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15258553825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42636175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（千聊系统课程班同学专属资料下载群）</a:t>
            </a:r>
          </a:p>
        </p:txBody>
      </p:sp>
      <p:sp>
        <p:nvSpPr>
          <p:cNvPr id="29" name="Freeform 139"/>
          <p:cNvSpPr>
            <a:spLocks noEditPoints="1"/>
          </p:cNvSpPr>
          <p:nvPr/>
        </p:nvSpPr>
        <p:spPr bwMode="auto">
          <a:xfrm>
            <a:off x="1926407" y="1151912"/>
            <a:ext cx="245104" cy="164812"/>
          </a:xfrm>
          <a:custGeom>
            <a:avLst/>
            <a:gdLst>
              <a:gd name="T0" fmla="*/ 162 w 400"/>
              <a:gd name="T1" fmla="*/ 206 h 271"/>
              <a:gd name="T2" fmla="*/ 177 w 400"/>
              <a:gd name="T3" fmla="*/ 260 h 271"/>
              <a:gd name="T4" fmla="*/ 232 w 400"/>
              <a:gd name="T5" fmla="*/ 246 h 271"/>
              <a:gd name="T6" fmla="*/ 325 w 400"/>
              <a:gd name="T7" fmla="*/ 4 h 271"/>
              <a:gd name="T8" fmla="*/ 162 w 400"/>
              <a:gd name="T9" fmla="*/ 206 h 271"/>
              <a:gd name="T10" fmla="*/ 200 w 400"/>
              <a:gd name="T11" fmla="*/ 54 h 271"/>
              <a:gd name="T12" fmla="*/ 225 w 400"/>
              <a:gd name="T13" fmla="*/ 56 h 271"/>
              <a:gd name="T14" fmla="*/ 254 w 400"/>
              <a:gd name="T15" fmla="*/ 21 h 271"/>
              <a:gd name="T16" fmla="*/ 200 w 400"/>
              <a:gd name="T17" fmla="*/ 14 h 271"/>
              <a:gd name="T18" fmla="*/ 0 w 400"/>
              <a:gd name="T19" fmla="*/ 229 h 271"/>
              <a:gd name="T20" fmla="*/ 1 w 400"/>
              <a:gd name="T21" fmla="*/ 251 h 271"/>
              <a:gd name="T22" fmla="*/ 22 w 400"/>
              <a:gd name="T23" fmla="*/ 269 h 271"/>
              <a:gd name="T24" fmla="*/ 41 w 400"/>
              <a:gd name="T25" fmla="*/ 248 h 271"/>
              <a:gd name="T26" fmla="*/ 40 w 400"/>
              <a:gd name="T27" fmla="*/ 229 h 271"/>
              <a:gd name="T28" fmla="*/ 200 w 400"/>
              <a:gd name="T29" fmla="*/ 54 h 271"/>
              <a:gd name="T30" fmla="*/ 344 w 400"/>
              <a:gd name="T31" fmla="*/ 79 h 271"/>
              <a:gd name="T32" fmla="*/ 327 w 400"/>
              <a:gd name="T33" fmla="*/ 122 h 271"/>
              <a:gd name="T34" fmla="*/ 360 w 400"/>
              <a:gd name="T35" fmla="*/ 229 h 271"/>
              <a:gd name="T36" fmla="*/ 359 w 400"/>
              <a:gd name="T37" fmla="*/ 248 h 271"/>
              <a:gd name="T38" fmla="*/ 377 w 400"/>
              <a:gd name="T39" fmla="*/ 270 h 271"/>
              <a:gd name="T40" fmla="*/ 379 w 400"/>
              <a:gd name="T41" fmla="*/ 270 h 271"/>
              <a:gd name="T42" fmla="*/ 399 w 400"/>
              <a:gd name="T43" fmla="*/ 252 h 271"/>
              <a:gd name="T44" fmla="*/ 400 w 400"/>
              <a:gd name="T45" fmla="*/ 229 h 271"/>
              <a:gd name="T46" fmla="*/ 344 w 400"/>
              <a:gd name="T47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1">
                <a:moveTo>
                  <a:pt x="162" y="206"/>
                </a:moveTo>
                <a:cubicBezTo>
                  <a:pt x="149" y="230"/>
                  <a:pt x="158" y="249"/>
                  <a:pt x="177" y="260"/>
                </a:cubicBezTo>
                <a:cubicBezTo>
                  <a:pt x="196" y="271"/>
                  <a:pt x="218" y="270"/>
                  <a:pt x="232" y="246"/>
                </a:cubicBezTo>
                <a:cubicBezTo>
                  <a:pt x="245" y="222"/>
                  <a:pt x="333" y="8"/>
                  <a:pt x="325" y="4"/>
                </a:cubicBezTo>
                <a:cubicBezTo>
                  <a:pt x="317" y="0"/>
                  <a:pt x="176" y="182"/>
                  <a:pt x="162" y="206"/>
                </a:cubicBezTo>
                <a:close/>
                <a:moveTo>
                  <a:pt x="200" y="54"/>
                </a:moveTo>
                <a:cubicBezTo>
                  <a:pt x="209" y="54"/>
                  <a:pt x="217" y="55"/>
                  <a:pt x="225" y="56"/>
                </a:cubicBezTo>
                <a:cubicBezTo>
                  <a:pt x="234" y="45"/>
                  <a:pt x="244" y="33"/>
                  <a:pt x="254" y="21"/>
                </a:cubicBezTo>
                <a:cubicBezTo>
                  <a:pt x="236" y="16"/>
                  <a:pt x="218" y="14"/>
                  <a:pt x="200" y="14"/>
                </a:cubicBezTo>
                <a:cubicBezTo>
                  <a:pt x="88" y="14"/>
                  <a:pt x="0" y="108"/>
                  <a:pt x="0" y="229"/>
                </a:cubicBezTo>
                <a:cubicBezTo>
                  <a:pt x="0" y="236"/>
                  <a:pt x="0" y="244"/>
                  <a:pt x="1" y="251"/>
                </a:cubicBezTo>
                <a:cubicBezTo>
                  <a:pt x="2" y="262"/>
                  <a:pt x="12" y="270"/>
                  <a:pt x="22" y="269"/>
                </a:cubicBezTo>
                <a:cubicBezTo>
                  <a:pt x="33" y="268"/>
                  <a:pt x="42" y="259"/>
                  <a:pt x="41" y="248"/>
                </a:cubicBezTo>
                <a:cubicBezTo>
                  <a:pt x="40" y="242"/>
                  <a:pt x="40" y="235"/>
                  <a:pt x="40" y="229"/>
                </a:cubicBezTo>
                <a:cubicBezTo>
                  <a:pt x="40" y="131"/>
                  <a:pt x="110" y="54"/>
                  <a:pt x="200" y="54"/>
                </a:cubicBezTo>
                <a:close/>
                <a:moveTo>
                  <a:pt x="344" y="79"/>
                </a:moveTo>
                <a:cubicBezTo>
                  <a:pt x="339" y="94"/>
                  <a:pt x="333" y="109"/>
                  <a:pt x="327" y="122"/>
                </a:cubicBezTo>
                <a:cubicBezTo>
                  <a:pt x="348" y="152"/>
                  <a:pt x="360" y="189"/>
                  <a:pt x="360" y="229"/>
                </a:cubicBezTo>
                <a:cubicBezTo>
                  <a:pt x="360" y="235"/>
                  <a:pt x="359" y="242"/>
                  <a:pt x="359" y="248"/>
                </a:cubicBezTo>
                <a:cubicBezTo>
                  <a:pt x="358" y="259"/>
                  <a:pt x="366" y="269"/>
                  <a:pt x="377" y="270"/>
                </a:cubicBezTo>
                <a:cubicBezTo>
                  <a:pt x="378" y="270"/>
                  <a:pt x="378" y="270"/>
                  <a:pt x="379" y="270"/>
                </a:cubicBezTo>
                <a:cubicBezTo>
                  <a:pt x="389" y="270"/>
                  <a:pt x="398" y="262"/>
                  <a:pt x="399" y="252"/>
                </a:cubicBezTo>
                <a:cubicBezTo>
                  <a:pt x="399" y="244"/>
                  <a:pt x="400" y="237"/>
                  <a:pt x="400" y="229"/>
                </a:cubicBezTo>
                <a:cubicBezTo>
                  <a:pt x="400" y="170"/>
                  <a:pt x="379" y="117"/>
                  <a:pt x="344" y="79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30" name="Freeform 134"/>
          <p:cNvSpPr>
            <a:spLocks noEditPoints="1"/>
          </p:cNvSpPr>
          <p:nvPr/>
        </p:nvSpPr>
        <p:spPr bwMode="auto">
          <a:xfrm>
            <a:off x="5972763" y="1162295"/>
            <a:ext cx="245104" cy="145795"/>
          </a:xfrm>
          <a:custGeom>
            <a:avLst/>
            <a:gdLst>
              <a:gd name="T0" fmla="*/ 308 w 400"/>
              <a:gd name="T1" fmla="*/ 120 h 240"/>
              <a:gd name="T2" fmla="*/ 353 w 400"/>
              <a:gd name="T3" fmla="*/ 33 h 240"/>
              <a:gd name="T4" fmla="*/ 380 w 400"/>
              <a:gd name="T5" fmla="*/ 33 h 240"/>
              <a:gd name="T6" fmla="*/ 307 w 400"/>
              <a:gd name="T7" fmla="*/ 0 h 240"/>
              <a:gd name="T8" fmla="*/ 106 w 400"/>
              <a:gd name="T9" fmla="*/ 0 h 240"/>
              <a:gd name="T10" fmla="*/ 0 w 400"/>
              <a:gd name="T11" fmla="*/ 120 h 240"/>
              <a:gd name="T12" fmla="*/ 106 w 400"/>
              <a:gd name="T13" fmla="*/ 240 h 240"/>
              <a:gd name="T14" fmla="*/ 307 w 400"/>
              <a:gd name="T15" fmla="*/ 240 h 240"/>
              <a:gd name="T16" fmla="*/ 380 w 400"/>
              <a:gd name="T17" fmla="*/ 206 h 240"/>
              <a:gd name="T18" fmla="*/ 353 w 400"/>
              <a:gd name="T19" fmla="*/ 206 h 240"/>
              <a:gd name="T20" fmla="*/ 308 w 400"/>
              <a:gd name="T21" fmla="*/ 120 h 240"/>
              <a:gd name="T22" fmla="*/ 254 w 400"/>
              <a:gd name="T23" fmla="*/ 156 h 240"/>
              <a:gd name="T24" fmla="*/ 240 w 400"/>
              <a:gd name="T25" fmla="*/ 156 h 240"/>
              <a:gd name="T26" fmla="*/ 181 w 400"/>
              <a:gd name="T27" fmla="*/ 129 h 240"/>
              <a:gd name="T28" fmla="*/ 172 w 400"/>
              <a:gd name="T29" fmla="*/ 152 h 240"/>
              <a:gd name="T30" fmla="*/ 147 w 400"/>
              <a:gd name="T31" fmla="*/ 160 h 240"/>
              <a:gd name="T32" fmla="*/ 76 w 400"/>
              <a:gd name="T33" fmla="*/ 95 h 240"/>
              <a:gd name="T34" fmla="*/ 72 w 400"/>
              <a:gd name="T35" fmla="*/ 84 h 240"/>
              <a:gd name="T36" fmla="*/ 86 w 400"/>
              <a:gd name="T37" fmla="*/ 84 h 240"/>
              <a:gd name="T38" fmla="*/ 145 w 400"/>
              <a:gd name="T39" fmla="*/ 111 h 240"/>
              <a:gd name="T40" fmla="*/ 154 w 400"/>
              <a:gd name="T41" fmla="*/ 88 h 240"/>
              <a:gd name="T42" fmla="*/ 178 w 400"/>
              <a:gd name="T43" fmla="*/ 80 h 240"/>
              <a:gd name="T44" fmla="*/ 250 w 400"/>
              <a:gd name="T45" fmla="*/ 145 h 240"/>
              <a:gd name="T46" fmla="*/ 254 w 400"/>
              <a:gd name="T47" fmla="*/ 156 h 240"/>
              <a:gd name="T48" fmla="*/ 377 w 400"/>
              <a:gd name="T49" fmla="*/ 78 h 240"/>
              <a:gd name="T50" fmla="*/ 362 w 400"/>
              <a:gd name="T51" fmla="*/ 78 h 240"/>
              <a:gd name="T52" fmla="*/ 340 w 400"/>
              <a:gd name="T53" fmla="*/ 118 h 240"/>
              <a:gd name="T54" fmla="*/ 362 w 400"/>
              <a:gd name="T55" fmla="*/ 158 h 240"/>
              <a:gd name="T56" fmla="*/ 377 w 400"/>
              <a:gd name="T57" fmla="*/ 158 h 240"/>
              <a:gd name="T58" fmla="*/ 400 w 400"/>
              <a:gd name="T59" fmla="*/ 118 h 240"/>
              <a:gd name="T60" fmla="*/ 377 w 400"/>
              <a:gd name="T61" fmla="*/ 7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0" h="240">
                <a:moveTo>
                  <a:pt x="308" y="120"/>
                </a:moveTo>
                <a:cubicBezTo>
                  <a:pt x="308" y="65"/>
                  <a:pt x="333" y="33"/>
                  <a:pt x="353" y="33"/>
                </a:cubicBezTo>
                <a:cubicBezTo>
                  <a:pt x="361" y="33"/>
                  <a:pt x="380" y="33"/>
                  <a:pt x="380" y="33"/>
                </a:cubicBezTo>
                <a:cubicBezTo>
                  <a:pt x="366" y="12"/>
                  <a:pt x="355" y="0"/>
                  <a:pt x="3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32" y="0"/>
                  <a:pt x="0" y="69"/>
                  <a:pt x="0" y="120"/>
                </a:cubicBezTo>
                <a:cubicBezTo>
                  <a:pt x="0" y="171"/>
                  <a:pt x="32" y="240"/>
                  <a:pt x="106" y="240"/>
                </a:cubicBezTo>
                <a:cubicBezTo>
                  <a:pt x="307" y="240"/>
                  <a:pt x="307" y="240"/>
                  <a:pt x="307" y="240"/>
                </a:cubicBezTo>
                <a:cubicBezTo>
                  <a:pt x="355" y="240"/>
                  <a:pt x="366" y="227"/>
                  <a:pt x="380" y="206"/>
                </a:cubicBezTo>
                <a:cubicBezTo>
                  <a:pt x="380" y="206"/>
                  <a:pt x="373" y="206"/>
                  <a:pt x="353" y="206"/>
                </a:cubicBezTo>
                <a:cubicBezTo>
                  <a:pt x="333" y="206"/>
                  <a:pt x="308" y="175"/>
                  <a:pt x="308" y="120"/>
                </a:cubicBezTo>
                <a:close/>
                <a:moveTo>
                  <a:pt x="254" y="156"/>
                </a:moveTo>
                <a:cubicBezTo>
                  <a:pt x="250" y="161"/>
                  <a:pt x="240" y="156"/>
                  <a:pt x="240" y="156"/>
                </a:cubicBezTo>
                <a:cubicBezTo>
                  <a:pt x="181" y="129"/>
                  <a:pt x="181" y="129"/>
                  <a:pt x="181" y="129"/>
                </a:cubicBezTo>
                <a:cubicBezTo>
                  <a:pt x="181" y="129"/>
                  <a:pt x="176" y="143"/>
                  <a:pt x="172" y="152"/>
                </a:cubicBezTo>
                <a:cubicBezTo>
                  <a:pt x="167" y="162"/>
                  <a:pt x="164" y="172"/>
                  <a:pt x="147" y="160"/>
                </a:cubicBezTo>
                <a:cubicBezTo>
                  <a:pt x="130" y="148"/>
                  <a:pt x="76" y="95"/>
                  <a:pt x="76" y="95"/>
                </a:cubicBezTo>
                <a:cubicBezTo>
                  <a:pt x="76" y="95"/>
                  <a:pt x="69" y="90"/>
                  <a:pt x="72" y="84"/>
                </a:cubicBezTo>
                <a:cubicBezTo>
                  <a:pt x="76" y="79"/>
                  <a:pt x="86" y="84"/>
                  <a:pt x="86" y="84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5" y="111"/>
                  <a:pt x="150" y="97"/>
                  <a:pt x="154" y="88"/>
                </a:cubicBezTo>
                <a:cubicBezTo>
                  <a:pt x="158" y="79"/>
                  <a:pt x="161" y="68"/>
                  <a:pt x="178" y="80"/>
                </a:cubicBezTo>
                <a:cubicBezTo>
                  <a:pt x="195" y="92"/>
                  <a:pt x="250" y="145"/>
                  <a:pt x="250" y="145"/>
                </a:cubicBezTo>
                <a:cubicBezTo>
                  <a:pt x="250" y="145"/>
                  <a:pt x="257" y="150"/>
                  <a:pt x="254" y="156"/>
                </a:cubicBezTo>
                <a:close/>
                <a:moveTo>
                  <a:pt x="377" y="78"/>
                </a:moveTo>
                <a:cubicBezTo>
                  <a:pt x="362" y="78"/>
                  <a:pt x="362" y="78"/>
                  <a:pt x="362" y="78"/>
                </a:cubicBezTo>
                <a:cubicBezTo>
                  <a:pt x="351" y="78"/>
                  <a:pt x="340" y="94"/>
                  <a:pt x="340" y="118"/>
                </a:cubicBezTo>
                <a:cubicBezTo>
                  <a:pt x="340" y="143"/>
                  <a:pt x="351" y="158"/>
                  <a:pt x="362" y="158"/>
                </a:cubicBezTo>
                <a:cubicBezTo>
                  <a:pt x="377" y="158"/>
                  <a:pt x="377" y="158"/>
                  <a:pt x="377" y="158"/>
                </a:cubicBezTo>
                <a:cubicBezTo>
                  <a:pt x="388" y="158"/>
                  <a:pt x="400" y="143"/>
                  <a:pt x="400" y="118"/>
                </a:cubicBezTo>
                <a:cubicBezTo>
                  <a:pt x="400" y="94"/>
                  <a:pt x="388" y="78"/>
                  <a:pt x="377" y="78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31" name="Freeform 226"/>
          <p:cNvSpPr/>
          <p:nvPr/>
        </p:nvSpPr>
        <p:spPr bwMode="auto">
          <a:xfrm>
            <a:off x="10019118" y="1129203"/>
            <a:ext cx="245104" cy="158473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>
              <a:solidFill>
                <a:schemeClr val="lt1"/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 rot="10800000">
            <a:off x="1970670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0800000">
            <a:off x="6017026" y="2685664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10800000">
            <a:off x="9621285" y="2685665"/>
            <a:ext cx="200841" cy="18510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73"/>
          <p:cNvSpPr txBox="1"/>
          <p:nvPr/>
        </p:nvSpPr>
        <p:spPr>
          <a:xfrm>
            <a:off x="5296415" y="111764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203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学习平台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 descr="mmexport19d533dbb770107a4a752a35e1bb93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35" y="-5"/>
            <a:ext cx="8273415" cy="6848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026" name="Picture 2" descr="C:\Users\SZZX-A8\Desktop\mmexport9962ae591dedac465e57e98de8a2578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2664" y="203454"/>
            <a:ext cx="7763637" cy="665454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71183" y="21866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 descr="mmexport514d94c511d04d202c4ed1ac253de0a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29" y="-4"/>
            <a:ext cx="7607237" cy="6835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258</Words>
  <Application>WPS 演示</Application>
  <PresentationFormat>自定义</PresentationFormat>
  <Paragraphs>69</Paragraphs>
  <Slides>65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65</vt:i4>
      </vt:variant>
    </vt:vector>
  </HeadingPairs>
  <TitlesOfParts>
    <vt:vector size="67" baseType="lpstr">
      <vt:lpstr>Office 主题​​</vt:lpstr>
      <vt:lpstr>1_Office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立</dc:creator>
  <cp:lastModifiedBy>Windows 用户</cp:lastModifiedBy>
  <cp:revision>246</cp:revision>
  <dcterms:created xsi:type="dcterms:W3CDTF">2020-03-22T13:29:00Z</dcterms:created>
  <dcterms:modified xsi:type="dcterms:W3CDTF">2020-11-05T13:03:02Z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